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1" r:id="rId4"/>
    <p:sldId id="257" r:id="rId5"/>
    <p:sldId id="256" r:id="rId6"/>
    <p:sldId id="262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8"/>
    <p:restoredTop sz="94777"/>
  </p:normalViewPr>
  <p:slideViewPr>
    <p:cSldViewPr snapToGrid="0" snapToObjects="1">
      <p:cViewPr>
        <p:scale>
          <a:sx n="129" d="100"/>
          <a:sy n="129" d="100"/>
        </p:scale>
        <p:origin x="8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E2C7A-CBF2-BC44-A2AD-E0CBFA377F59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F971E-23DE-944A-BE2B-EFE8A23076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836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F971E-23DE-944A-BE2B-EFE8A23076F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951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E3990-90A4-5C48-A019-7B136A400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AA1D03-C60C-884A-8149-CC6570E98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5A036F-7731-1B46-99CF-C92D8774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08D44B-68E6-BB45-A32A-B1B527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DEE982-86B8-3040-951C-70A5C47A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15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1608B-6FA7-4D45-812C-2A00BA03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A76CF-11DF-3D47-A7CC-56C49766D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58504-BA68-7047-89F3-CD8DA614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2BF17-87A0-3245-A31A-77793D6C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A9A97-B457-E044-BF03-C7B5E38D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66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77CF8B-27A1-F44B-9B98-2B23362ED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CE6492-2209-BA43-B03F-5E8C36AC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CFB2B-8047-354F-BF25-7F06E614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D9756-F486-B141-8876-84C31C5C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28E4D-F9D1-DF48-8B9B-A4BECF8F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3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870A8-BFDE-314B-938A-ED191D57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794D7-325B-8148-BE61-339AEB55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66CD4-31D4-6845-800F-1883B2E0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2D040-F9FA-FD4D-90F0-B23E4AEB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64298-E410-0246-AF70-CDC7B055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344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617C6-DDB1-8341-89BF-3A113930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759E6D-0571-AE45-8D79-E1DF465AF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2E4BEB-04E8-6B44-8B1F-E47AC5A1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399EC-AF7A-6440-9479-F0623986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CFBCF-DADD-3D4A-B86F-8E166B67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177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EED82-3075-2544-AD2F-84740481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5A680-26C0-CF42-9045-9C0DB1F45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E4DDD5-4817-BC47-9931-B7D1BE626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56A0A1-6D57-EF45-9480-C645C829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FA3EA1-1FD2-BA41-8134-156898FB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0BA8EC-697F-4249-98AB-06E4A843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9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A48AF-D1CF-AF43-A544-768EEBD0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88DBF-A813-7349-8BFD-C78B7EB2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D176B8-E60D-B94D-86F0-C2DB054BA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54916-0322-0643-A233-EDBCEF8BD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D3EB91-1BDB-C649-BBE8-CD1A608F1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2EA149-0676-8E42-99FC-710B5B9C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DB0BE5-2DAD-0942-BEB7-8C246BC9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8076D5-EE85-EB48-9F73-1F318738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419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82B0A-1B80-1F4B-9E4C-5378458C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BC35A1-A947-9640-8549-AC2C778B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C3692B-9A3A-234F-8E9B-8D465565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95AC48-21DB-FD4B-B92E-6F1FE286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539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E77316-F34B-AA41-A6D2-87CF9B38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EEABD6-D1BD-7846-90DC-AE9623A3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0AF7F-F262-2044-8F33-1DB885D1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369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99769-DF0B-094B-9A43-F2972A28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988EE-BE4C-5D40-BB86-0255A36EB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DC3F2A-6F29-2945-AA80-F21D322A0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AD2417-1503-0A41-8BD9-2C40064F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F79F7-EF45-F346-BC92-D81FDFFB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F9557B-DD03-B149-9D16-C1C263A1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337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FDAFC-4F42-E544-A3C9-762475D87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39B6B-7F65-324A-B1B6-E87BC407A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826559-941B-CD46-9C92-E293A8B9B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1EBB4F-97A2-7E44-BA31-FD86F970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1528FF-E617-234C-A7C3-C8EBF852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9DC4D2-13A3-F146-803A-BB08B0B6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303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F79358-BE95-AB41-BB97-42DCA371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3F05CA-7ED1-DD40-837A-8328AA90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8462A-1473-C940-B63C-C76013077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238A6-0D20-CC4F-AB3A-89AB6B4B5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BCC9A-0DF3-7B46-8292-C136F220A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0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18" Type="http://schemas.openxmlformats.org/officeDocument/2006/relationships/image" Target="../media/image1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gjaeyoon/membership_projec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4CB2C-2DD8-5F46-A18A-E93B287F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603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일정 및 기능</a:t>
            </a:r>
            <a:endParaRPr kumimoji="1" lang="ko-Kore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3988D-13B1-0F41-974B-983E52597B57}"/>
              </a:ext>
            </a:extLst>
          </p:cNvPr>
          <p:cNvSpPr txBox="1"/>
          <p:nvPr/>
        </p:nvSpPr>
        <p:spPr>
          <a:xfrm>
            <a:off x="1007535" y="1385888"/>
            <a:ext cx="7230533" cy="482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1"/>
                </a:solidFill>
              </a:rPr>
              <a:t>프로젝트 설계 </a:t>
            </a:r>
            <a:r>
              <a:rPr kumimoji="1" lang="en-US" altLang="ko-KR" b="1" dirty="0">
                <a:solidFill>
                  <a:schemeClr val="accent1"/>
                </a:solidFill>
              </a:rPr>
              <a:t>–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ko-KR" altLang="en-US" dirty="0">
                <a:solidFill>
                  <a:schemeClr val="accent1"/>
                </a:solidFill>
              </a:rPr>
              <a:t>요구사항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DB, </a:t>
            </a:r>
            <a:r>
              <a:rPr kumimoji="1" lang="ko-KR" altLang="en-US" dirty="0">
                <a:solidFill>
                  <a:schemeClr val="accent1"/>
                </a:solidFill>
              </a:rPr>
              <a:t>아키텍처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개발환경</a:t>
            </a:r>
            <a:endParaRPr kumimoji="1" lang="en-US" altLang="ko-K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1"/>
                </a:solidFill>
              </a:rPr>
              <a:t>로그인</a:t>
            </a:r>
            <a:r>
              <a:rPr kumimoji="1" lang="en-US" altLang="ko-KR" b="1" dirty="0">
                <a:solidFill>
                  <a:schemeClr val="accent1"/>
                </a:solidFill>
              </a:rPr>
              <a:t>,</a:t>
            </a:r>
            <a:r>
              <a:rPr kumimoji="1" lang="ko-KR" altLang="en-US" b="1" dirty="0">
                <a:solidFill>
                  <a:schemeClr val="accent1"/>
                </a:solidFill>
              </a:rPr>
              <a:t> 회원가입</a:t>
            </a:r>
            <a:r>
              <a:rPr kumimoji="1" lang="en-US" altLang="ko-KR" b="1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– JWT token,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Security </a:t>
            </a:r>
            <a:r>
              <a:rPr kumimoji="1" lang="ko-KR" altLang="en-US" dirty="0">
                <a:solidFill>
                  <a:schemeClr val="accent1"/>
                </a:solidFill>
              </a:rPr>
              <a:t>이용한 로그인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회원가입</a:t>
            </a:r>
            <a:r>
              <a:rPr kumimoji="1" lang="en-US" altLang="ko-KR" dirty="0">
                <a:solidFill>
                  <a:schemeClr val="accent1"/>
                </a:solidFill>
              </a:rPr>
              <a:t>.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2"/>
                </a:solidFill>
              </a:rPr>
              <a:t>멤버십 안내 </a:t>
            </a:r>
            <a:r>
              <a:rPr kumimoji="1" lang="en-US" altLang="ko-KR" dirty="0">
                <a:solidFill>
                  <a:schemeClr val="accent2"/>
                </a:solidFill>
              </a:rPr>
              <a:t>–</a:t>
            </a:r>
            <a:r>
              <a:rPr kumimoji="1" lang="ko-KR" altLang="en-US" dirty="0">
                <a:solidFill>
                  <a:schemeClr val="accent2"/>
                </a:solidFill>
              </a:rPr>
              <a:t> 멤버십 할인을 받을 수 있는 항목을 안내하는 페이지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2"/>
                </a:solidFill>
              </a:rPr>
              <a:t>멤버십 가입 </a:t>
            </a:r>
            <a:r>
              <a:rPr kumimoji="1" lang="en-US" altLang="ko-KR" dirty="0">
                <a:solidFill>
                  <a:schemeClr val="accent2"/>
                </a:solidFill>
              </a:rPr>
              <a:t>–</a:t>
            </a:r>
            <a:r>
              <a:rPr kumimoji="1" lang="ko-KR" altLang="en-US" dirty="0">
                <a:solidFill>
                  <a:schemeClr val="accent2"/>
                </a:solidFill>
              </a:rPr>
              <a:t> 유저 멤버십 가입 페이지 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/>
              <a:t>멤버십 할인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멤버십 할인되는 서비스를 이용할 수 있는 페이지</a:t>
            </a:r>
            <a:endParaRPr kumimoji="1"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en-US" altLang="ko-KR" b="1" dirty="0"/>
              <a:t>FAQ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멤버십에 관한 공통 질문</a:t>
            </a:r>
            <a:endParaRPr kumimoji="1"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 err="1"/>
              <a:t>마이페이지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이용가능 멤버십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멤버십 내역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회원정보 수정 페이지 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A10FD-54CD-D845-83C7-B510D0E99A78}"/>
              </a:ext>
            </a:extLst>
          </p:cNvPr>
          <p:cNvSpPr txBox="1"/>
          <p:nvPr/>
        </p:nvSpPr>
        <p:spPr>
          <a:xfrm>
            <a:off x="8822270" y="1325729"/>
            <a:ext cx="1845732" cy="552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dirty="0"/>
              <a:t>완료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완료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진행중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진행중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R" dirty="0"/>
              <a:t>8</a:t>
            </a:r>
            <a:r>
              <a:rPr kumimoji="1" lang="ko-KR" altLang="en-US" dirty="0"/>
              <a:t>월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R" dirty="0"/>
              <a:t>8</a:t>
            </a:r>
            <a:r>
              <a:rPr kumimoji="1" lang="ko-KR" altLang="en-US" dirty="0"/>
              <a:t>월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R" dirty="0"/>
              <a:t>8</a:t>
            </a:r>
            <a:r>
              <a:rPr kumimoji="1" lang="ko-KR" altLang="en-US" dirty="0"/>
              <a:t>월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681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0FAF9D1-3847-A14F-8048-57B28425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7567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페이지 구성</a:t>
            </a:r>
            <a:endParaRPr kumimoji="1" lang="ko-Kore-KR" altLang="en-US" sz="3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73921F-EEA7-5148-BC53-6ED12DFDB363}"/>
              </a:ext>
            </a:extLst>
          </p:cNvPr>
          <p:cNvSpPr/>
          <p:nvPr/>
        </p:nvSpPr>
        <p:spPr>
          <a:xfrm>
            <a:off x="2658533" y="2192867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메인페이지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B033F6-BD91-9143-8564-0B046226E25E}"/>
              </a:ext>
            </a:extLst>
          </p:cNvPr>
          <p:cNvSpPr/>
          <p:nvPr/>
        </p:nvSpPr>
        <p:spPr>
          <a:xfrm>
            <a:off x="4978400" y="440267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CE4C0-9CF1-BC49-9014-67CDBAC15E43}"/>
              </a:ext>
            </a:extLst>
          </p:cNvPr>
          <p:cNvSpPr/>
          <p:nvPr/>
        </p:nvSpPr>
        <p:spPr>
          <a:xfrm>
            <a:off x="4978400" y="2810933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멤버십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F5B134-D00E-6B43-B8AE-CD475A5D1821}"/>
              </a:ext>
            </a:extLst>
          </p:cNvPr>
          <p:cNvSpPr/>
          <p:nvPr/>
        </p:nvSpPr>
        <p:spPr>
          <a:xfrm>
            <a:off x="7298267" y="4040915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FAQ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 err="1">
                <a:solidFill>
                  <a:sysClr val="windowText" lastClr="000000"/>
                </a:solidFill>
              </a:rPr>
              <a:t>배수연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7510C4-D241-EA44-BD6B-5C39BF2C8DCD}"/>
              </a:ext>
            </a:extLst>
          </p:cNvPr>
          <p:cNvSpPr/>
          <p:nvPr/>
        </p:nvSpPr>
        <p:spPr>
          <a:xfrm>
            <a:off x="7298267" y="1640483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가입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 err="1">
                <a:solidFill>
                  <a:sysClr val="windowText" lastClr="000000"/>
                </a:solidFill>
              </a:rPr>
              <a:t>윤성재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6F1FB9-A834-3340-B2E9-303EBB3F9BFF}"/>
              </a:ext>
            </a:extLst>
          </p:cNvPr>
          <p:cNvSpPr/>
          <p:nvPr/>
        </p:nvSpPr>
        <p:spPr>
          <a:xfrm>
            <a:off x="7298267" y="2840699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할인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박지은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CD7AC2-BFF4-DB4A-9EE9-5A80C827228D}"/>
              </a:ext>
            </a:extLst>
          </p:cNvPr>
          <p:cNvSpPr/>
          <p:nvPr/>
        </p:nvSpPr>
        <p:spPr>
          <a:xfrm>
            <a:off x="4978400" y="1625600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회원가입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19C50F-1A5E-0E47-BB5F-D7390EBAEB04}"/>
              </a:ext>
            </a:extLst>
          </p:cNvPr>
          <p:cNvSpPr/>
          <p:nvPr/>
        </p:nvSpPr>
        <p:spPr>
          <a:xfrm>
            <a:off x="7298267" y="440267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안내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</a:t>
            </a:r>
            <a:r>
              <a:rPr kumimoji="1" lang="ko-Kore-KR" altLang="en-US" dirty="0">
                <a:solidFill>
                  <a:sysClr val="windowText" lastClr="000000"/>
                </a:solidFill>
              </a:rPr>
              <a:t>노송이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D2B924-1AB5-3240-ACAC-D5B3D0FD690E}"/>
              </a:ext>
            </a:extLst>
          </p:cNvPr>
          <p:cNvSpPr/>
          <p:nvPr/>
        </p:nvSpPr>
        <p:spPr>
          <a:xfrm>
            <a:off x="4978399" y="5240866"/>
            <a:ext cx="2613247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ysClr val="windowText" lastClr="000000"/>
                </a:solidFill>
              </a:rPr>
              <a:t>마이페이지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그 외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83784F-D08D-DC4A-80AE-5F4C5D510868}"/>
              </a:ext>
            </a:extLst>
          </p:cNvPr>
          <p:cNvSpPr/>
          <p:nvPr/>
        </p:nvSpPr>
        <p:spPr>
          <a:xfrm>
            <a:off x="9457267" y="5681132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내정보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변경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CAF63F7-4409-564D-8CC9-2DDD6A8C4B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055533" y="685801"/>
            <a:ext cx="922867" cy="175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D7D9961-20B2-E449-BA0A-C00F3E17D95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4055533" y="1871134"/>
            <a:ext cx="922867" cy="567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37FF4C9E-D764-534C-A42E-A9EAE25C4AB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055533" y="2438401"/>
            <a:ext cx="922867" cy="618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55FF211-9A56-DB47-9864-EB826669FF95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6375400" y="685801"/>
            <a:ext cx="922867" cy="2370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68FA6CF3-BCE4-6345-832A-503106C50FC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375400" y="1886017"/>
            <a:ext cx="922867" cy="1170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26A09F0-B245-BD44-91D9-B1ACE0C2615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375400" y="3056467"/>
            <a:ext cx="922867" cy="2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0A5AF6D-C1D7-CF4C-A044-109556D3C50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375400" y="3056467"/>
            <a:ext cx="922867" cy="12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563C9F8B-6D66-A34F-A880-A55F8C74AD24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flipH="1" flipV="1">
            <a:off x="4055533" y="2438401"/>
            <a:ext cx="922866" cy="3047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61BECAF-3471-6F46-BCB3-0126E10AC87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591646" y="5486400"/>
            <a:ext cx="1865621" cy="440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B6365C-F59A-9B4E-AE8A-0C741E4B3530}"/>
              </a:ext>
            </a:extLst>
          </p:cNvPr>
          <p:cNvSpPr/>
          <p:nvPr/>
        </p:nvSpPr>
        <p:spPr>
          <a:xfrm>
            <a:off x="9457267" y="4472714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멤버십 내역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26170EBE-6022-B24B-AEE7-BE103EAC7841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 flipV="1">
            <a:off x="7591646" y="4718248"/>
            <a:ext cx="1865621" cy="76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3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0FAF9D1-3847-A14F-8048-57B28425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63" y="49601"/>
            <a:ext cx="2599267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아키텍처</a:t>
            </a:r>
            <a:endParaRPr kumimoji="1" lang="ko-Kore-KR" altLang="en-US" sz="3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37FB92-3943-2D43-9F27-4B55E45A46B0}"/>
              </a:ext>
            </a:extLst>
          </p:cNvPr>
          <p:cNvSpPr/>
          <p:nvPr/>
        </p:nvSpPr>
        <p:spPr>
          <a:xfrm>
            <a:off x="11126251" y="2545545"/>
            <a:ext cx="947216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MySQLDB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302865-901D-0645-B0B9-2F03D8AD8E68}"/>
              </a:ext>
            </a:extLst>
          </p:cNvPr>
          <p:cNvSpPr/>
          <p:nvPr/>
        </p:nvSpPr>
        <p:spPr>
          <a:xfrm>
            <a:off x="9274174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Repository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558CCA-8807-8747-BF22-8B29243D79EA}"/>
              </a:ext>
            </a:extLst>
          </p:cNvPr>
          <p:cNvSpPr/>
          <p:nvPr/>
        </p:nvSpPr>
        <p:spPr>
          <a:xfrm>
            <a:off x="7618941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Service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2D0C88-722E-8C43-B2ED-3AAD8DB51F8E}"/>
              </a:ext>
            </a:extLst>
          </p:cNvPr>
          <p:cNvSpPr/>
          <p:nvPr/>
        </p:nvSpPr>
        <p:spPr>
          <a:xfrm>
            <a:off x="5947829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Controller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B04554-35BF-0C49-8106-7E91D782C934}"/>
              </a:ext>
            </a:extLst>
          </p:cNvPr>
          <p:cNvSpPr/>
          <p:nvPr/>
        </p:nvSpPr>
        <p:spPr>
          <a:xfrm>
            <a:off x="5346301" y="5215414"/>
            <a:ext cx="1579032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ControllAdvice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49C768-B575-294F-A818-67AB59C67A7B}"/>
              </a:ext>
            </a:extLst>
          </p:cNvPr>
          <p:cNvSpPr/>
          <p:nvPr/>
        </p:nvSpPr>
        <p:spPr>
          <a:xfrm>
            <a:off x="436436" y="4480353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Componetnt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5401F8-D796-C549-A9EC-E60164CF32AD}"/>
              </a:ext>
            </a:extLst>
          </p:cNvPr>
          <p:cNvSpPr/>
          <p:nvPr/>
        </p:nvSpPr>
        <p:spPr>
          <a:xfrm>
            <a:off x="2503893" y="4070472"/>
            <a:ext cx="931333" cy="5567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api</a:t>
            </a:r>
            <a:endParaRPr kumimoji="1" lang="en-US" altLang="ko-Kore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axios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D61ADF-1982-524A-99D3-F3FF2B5DFC71}"/>
              </a:ext>
            </a:extLst>
          </p:cNvPr>
          <p:cNvSpPr/>
          <p:nvPr/>
        </p:nvSpPr>
        <p:spPr>
          <a:xfrm>
            <a:off x="7583485" y="5215414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Exception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B08F23-AC4D-284D-98C2-5F1F2A97B97A}"/>
              </a:ext>
            </a:extLst>
          </p:cNvPr>
          <p:cNvSpPr/>
          <p:nvPr/>
        </p:nvSpPr>
        <p:spPr>
          <a:xfrm>
            <a:off x="5119939" y="2079516"/>
            <a:ext cx="1049867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Dto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33204A-ABFD-8E42-B63A-D4960CD10983}"/>
              </a:ext>
            </a:extLst>
          </p:cNvPr>
          <p:cNvSpPr/>
          <p:nvPr/>
        </p:nvSpPr>
        <p:spPr>
          <a:xfrm>
            <a:off x="10337795" y="1997123"/>
            <a:ext cx="1049867" cy="491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Domain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D313A5A-055A-704B-9165-66BA6B1E7E87}"/>
              </a:ext>
            </a:extLst>
          </p:cNvPr>
          <p:cNvCxnSpPr/>
          <p:nvPr/>
        </p:nvCxnSpPr>
        <p:spPr>
          <a:xfrm>
            <a:off x="4004734" y="874566"/>
            <a:ext cx="0" cy="5469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7623C8-CC8B-5547-8C85-35AD0756BACA}"/>
              </a:ext>
            </a:extLst>
          </p:cNvPr>
          <p:cNvSpPr/>
          <p:nvPr/>
        </p:nvSpPr>
        <p:spPr>
          <a:xfrm>
            <a:off x="4204903" y="2563908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Security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filter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C23A4697-0F12-9948-94D9-ADA869E5B2A4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1884236" y="4348863"/>
            <a:ext cx="619657" cy="3770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222D23A5-4C79-BC43-B922-AE0DEA00B2B5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10599207" y="2791079"/>
            <a:ext cx="527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5053CBD7-FD7A-4C44-87A3-2D02F0E9375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610346" y="3036613"/>
            <a:ext cx="1295128" cy="21788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86082888-92AD-444A-ADC9-438F4811612C}"/>
              </a:ext>
            </a:extLst>
          </p:cNvPr>
          <p:cNvCxnSpPr>
            <a:cxnSpLocks/>
            <a:stCxn id="28" idx="2"/>
            <a:endCxn id="35" idx="0"/>
          </p:cNvCxnSpPr>
          <p:nvPr/>
        </p:nvCxnSpPr>
        <p:spPr>
          <a:xfrm flipH="1">
            <a:off x="8246002" y="3036613"/>
            <a:ext cx="35456" cy="21788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2690F3C4-2807-684E-B1C2-E941A269CBE0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621311" y="3036613"/>
            <a:ext cx="1315380" cy="21788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D459395F-376F-B746-8F4B-B3280709BFA9}"/>
              </a:ext>
            </a:extLst>
          </p:cNvPr>
          <p:cNvCxnSpPr>
            <a:cxnSpLocks/>
            <a:stCxn id="35" idx="1"/>
            <a:endCxn id="31" idx="3"/>
          </p:cNvCxnSpPr>
          <p:nvPr/>
        </p:nvCxnSpPr>
        <p:spPr>
          <a:xfrm flipH="1">
            <a:off x="6925333" y="5460948"/>
            <a:ext cx="65815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E3FF3459-AA2E-F642-AC0C-EAE53563C7EC}"/>
              </a:ext>
            </a:extLst>
          </p:cNvPr>
          <p:cNvCxnSpPr>
            <a:cxnSpLocks/>
            <a:stCxn id="31" idx="1"/>
            <a:endCxn id="34" idx="3"/>
          </p:cNvCxnSpPr>
          <p:nvPr/>
        </p:nvCxnSpPr>
        <p:spPr>
          <a:xfrm flipH="1" flipV="1">
            <a:off x="3435226" y="4348863"/>
            <a:ext cx="1911075" cy="111208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0998C69-896B-2A4A-B12D-B5EB2A395918}"/>
              </a:ext>
            </a:extLst>
          </p:cNvPr>
          <p:cNvSpPr/>
          <p:nvPr/>
        </p:nvSpPr>
        <p:spPr>
          <a:xfrm>
            <a:off x="4097742" y="4410604"/>
            <a:ext cx="2089942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JsonErrorResponse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7E2E48E7-C546-FB47-BD79-F87A0F563EA7}"/>
              </a:ext>
            </a:extLst>
          </p:cNvPr>
          <p:cNvCxnSpPr>
            <a:cxnSpLocks/>
            <a:stCxn id="44" idx="3"/>
            <a:endCxn id="29" idx="1"/>
          </p:cNvCxnSpPr>
          <p:nvPr/>
        </p:nvCxnSpPr>
        <p:spPr>
          <a:xfrm flipV="1">
            <a:off x="5529936" y="2791079"/>
            <a:ext cx="417893" cy="183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7613CEA0-7F92-E847-800F-8A0C198E22C2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3435226" y="2991696"/>
            <a:ext cx="2512603" cy="13571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464B38D1-B6E7-F145-BA63-C782D9B387E2}"/>
              </a:ext>
            </a:extLst>
          </p:cNvPr>
          <p:cNvCxnSpPr>
            <a:cxnSpLocks/>
            <a:stCxn id="34" idx="3"/>
            <a:endCxn id="44" idx="1"/>
          </p:cNvCxnSpPr>
          <p:nvPr/>
        </p:nvCxnSpPr>
        <p:spPr>
          <a:xfrm flipV="1">
            <a:off x="3435226" y="2809442"/>
            <a:ext cx="769677" cy="15394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3280477-F524-C348-840F-B331FE9475DE}"/>
              </a:ext>
            </a:extLst>
          </p:cNvPr>
          <p:cNvSpPr/>
          <p:nvPr/>
        </p:nvSpPr>
        <p:spPr>
          <a:xfrm>
            <a:off x="4271550" y="3487639"/>
            <a:ext cx="2089942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JsonResponse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3F9D4D3-1A71-1447-8C46-470F56963132}"/>
              </a:ext>
            </a:extLst>
          </p:cNvPr>
          <p:cNvSpPr/>
          <p:nvPr/>
        </p:nvSpPr>
        <p:spPr>
          <a:xfrm>
            <a:off x="7024357" y="1035594"/>
            <a:ext cx="2089942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>
                <a:solidFill>
                  <a:sysClr val="windowText" lastClr="000000"/>
                </a:solidFill>
              </a:rPr>
              <a:t>Backend API</a:t>
            </a:r>
            <a:endParaRPr kumimoji="1" lang="ko-Kore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10B1B28-23CA-6845-A62F-A5E4D1879377}"/>
              </a:ext>
            </a:extLst>
          </p:cNvPr>
          <p:cNvSpPr/>
          <p:nvPr/>
        </p:nvSpPr>
        <p:spPr>
          <a:xfrm>
            <a:off x="462342" y="1175065"/>
            <a:ext cx="2972877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>
                <a:solidFill>
                  <a:sysClr val="windowText" lastClr="000000"/>
                </a:solidFill>
              </a:rPr>
              <a:t>Front-end</a:t>
            </a:r>
            <a:endParaRPr kumimoji="1" lang="ko-Kore-KR" altLang="en-US" sz="28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25" name="직선 연결선[R] 124">
            <a:extLst>
              <a:ext uri="{FF2B5EF4-FFF2-40B4-BE49-F238E27FC236}">
                <a16:creationId xmlns:a16="http://schemas.microsoft.com/office/drawing/2014/main" id="{7B52595F-9ADD-544F-BBE1-00C52A62B8D8}"/>
              </a:ext>
            </a:extLst>
          </p:cNvPr>
          <p:cNvCxnSpPr>
            <a:cxnSpLocks/>
          </p:cNvCxnSpPr>
          <p:nvPr/>
        </p:nvCxnSpPr>
        <p:spPr>
          <a:xfrm>
            <a:off x="7278290" y="2665695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직선 연결선[R] 126">
            <a:extLst>
              <a:ext uri="{FF2B5EF4-FFF2-40B4-BE49-F238E27FC236}">
                <a16:creationId xmlns:a16="http://schemas.microsoft.com/office/drawing/2014/main" id="{9DE1EAFE-306A-6A4E-B538-3D996320EA4D}"/>
              </a:ext>
            </a:extLst>
          </p:cNvPr>
          <p:cNvCxnSpPr>
            <a:cxnSpLocks/>
          </p:cNvCxnSpPr>
          <p:nvPr/>
        </p:nvCxnSpPr>
        <p:spPr>
          <a:xfrm>
            <a:off x="8943974" y="2665695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직선 연결선[R] 127">
            <a:extLst>
              <a:ext uri="{FF2B5EF4-FFF2-40B4-BE49-F238E27FC236}">
                <a16:creationId xmlns:a16="http://schemas.microsoft.com/office/drawing/2014/main" id="{BE7AB24C-7F32-2C4D-806B-5C53AD7F8605}"/>
              </a:ext>
            </a:extLst>
          </p:cNvPr>
          <p:cNvCxnSpPr>
            <a:cxnSpLocks/>
          </p:cNvCxnSpPr>
          <p:nvPr/>
        </p:nvCxnSpPr>
        <p:spPr>
          <a:xfrm flipH="1">
            <a:off x="8943974" y="2885502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직선 연결선[R] 129">
            <a:extLst>
              <a:ext uri="{FF2B5EF4-FFF2-40B4-BE49-F238E27FC236}">
                <a16:creationId xmlns:a16="http://schemas.microsoft.com/office/drawing/2014/main" id="{54506393-3F2A-9944-9334-962FBFA304DE}"/>
              </a:ext>
            </a:extLst>
          </p:cNvPr>
          <p:cNvCxnSpPr>
            <a:cxnSpLocks/>
          </p:cNvCxnSpPr>
          <p:nvPr/>
        </p:nvCxnSpPr>
        <p:spPr>
          <a:xfrm flipH="1">
            <a:off x="7275575" y="2885502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C7A33A3-4E4E-7448-921F-A0F414934D34}"/>
              </a:ext>
            </a:extLst>
          </p:cNvPr>
          <p:cNvSpPr/>
          <p:nvPr/>
        </p:nvSpPr>
        <p:spPr>
          <a:xfrm>
            <a:off x="436436" y="3589829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Views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3203885-DD9F-B14B-8CB1-362A5BF06A8B}"/>
              </a:ext>
            </a:extLst>
          </p:cNvPr>
          <p:cNvSpPr/>
          <p:nvPr/>
        </p:nvSpPr>
        <p:spPr>
          <a:xfrm>
            <a:off x="436436" y="2699305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router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406508C-F04B-324D-8B14-3A39E5503493}"/>
              </a:ext>
            </a:extLst>
          </p:cNvPr>
          <p:cNvSpPr/>
          <p:nvPr/>
        </p:nvSpPr>
        <p:spPr>
          <a:xfrm>
            <a:off x="436436" y="1808781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App.vue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5D767B-E25A-B247-A86A-63A8A9DCEDB8}"/>
              </a:ext>
            </a:extLst>
          </p:cNvPr>
          <p:cNvSpPr/>
          <p:nvPr/>
        </p:nvSpPr>
        <p:spPr>
          <a:xfrm>
            <a:off x="436436" y="5370877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store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6" name="직선 연결선[R] 165">
            <a:extLst>
              <a:ext uri="{FF2B5EF4-FFF2-40B4-BE49-F238E27FC236}">
                <a16:creationId xmlns:a16="http://schemas.microsoft.com/office/drawing/2014/main" id="{0B44198D-B758-6943-9644-8262E2AF529C}"/>
              </a:ext>
            </a:extLst>
          </p:cNvPr>
          <p:cNvCxnSpPr>
            <a:cxnSpLocks/>
            <a:stCxn id="136" idx="2"/>
            <a:endCxn id="32" idx="0"/>
          </p:cNvCxnSpPr>
          <p:nvPr/>
        </p:nvCxnSpPr>
        <p:spPr>
          <a:xfrm>
            <a:off x="1160336" y="4080897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7" name="직선 연결선[R] 186">
            <a:extLst>
              <a:ext uri="{FF2B5EF4-FFF2-40B4-BE49-F238E27FC236}">
                <a16:creationId xmlns:a16="http://schemas.microsoft.com/office/drawing/2014/main" id="{DA9DCBE9-8BBC-274C-AEFC-FC62EF9583BB}"/>
              </a:ext>
            </a:extLst>
          </p:cNvPr>
          <p:cNvCxnSpPr>
            <a:cxnSpLocks/>
            <a:stCxn id="137" idx="2"/>
            <a:endCxn id="136" idx="0"/>
          </p:cNvCxnSpPr>
          <p:nvPr/>
        </p:nvCxnSpPr>
        <p:spPr>
          <a:xfrm>
            <a:off x="1160336" y="3190373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0" name="직선 연결선[R] 189">
            <a:extLst>
              <a:ext uri="{FF2B5EF4-FFF2-40B4-BE49-F238E27FC236}">
                <a16:creationId xmlns:a16="http://schemas.microsoft.com/office/drawing/2014/main" id="{6556422D-5A72-5448-ADE2-3B9DEB98E98E}"/>
              </a:ext>
            </a:extLst>
          </p:cNvPr>
          <p:cNvCxnSpPr>
            <a:cxnSpLocks/>
            <a:stCxn id="164" idx="2"/>
            <a:endCxn id="137" idx="0"/>
          </p:cNvCxnSpPr>
          <p:nvPr/>
        </p:nvCxnSpPr>
        <p:spPr>
          <a:xfrm>
            <a:off x="1160336" y="2299849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417392B6-1866-B54C-AF96-F95A45264A7F}"/>
              </a:ext>
            </a:extLst>
          </p:cNvPr>
          <p:cNvCxnSpPr>
            <a:cxnSpLocks/>
            <a:stCxn id="165" idx="0"/>
            <a:endCxn id="32" idx="2"/>
          </p:cNvCxnSpPr>
          <p:nvPr/>
        </p:nvCxnSpPr>
        <p:spPr>
          <a:xfrm flipV="1">
            <a:off x="1160336" y="4971421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FD70F0-8AFE-B54F-BF47-F412016202D2}"/>
              </a:ext>
            </a:extLst>
          </p:cNvPr>
          <p:cNvSpPr/>
          <p:nvPr/>
        </p:nvSpPr>
        <p:spPr>
          <a:xfrm>
            <a:off x="2561973" y="5370877"/>
            <a:ext cx="83541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cookie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97" name="직선 연결선[R] 196">
            <a:extLst>
              <a:ext uri="{FF2B5EF4-FFF2-40B4-BE49-F238E27FC236}">
                <a16:creationId xmlns:a16="http://schemas.microsoft.com/office/drawing/2014/main" id="{5C5B8145-DA3A-0242-A22F-8BAFABC2C5C3}"/>
              </a:ext>
            </a:extLst>
          </p:cNvPr>
          <p:cNvCxnSpPr>
            <a:cxnSpLocks/>
            <a:stCxn id="165" idx="3"/>
            <a:endCxn id="196" idx="1"/>
          </p:cNvCxnSpPr>
          <p:nvPr/>
        </p:nvCxnSpPr>
        <p:spPr>
          <a:xfrm>
            <a:off x="1884236" y="5616411"/>
            <a:ext cx="67773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D6F1616-AB0F-2349-900C-ACF41BCB1306}"/>
              </a:ext>
            </a:extLst>
          </p:cNvPr>
          <p:cNvSpPr/>
          <p:nvPr/>
        </p:nvSpPr>
        <p:spPr>
          <a:xfrm>
            <a:off x="5929376" y="6036596"/>
            <a:ext cx="4669825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JUNIT5 test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3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4F1691-5957-6946-8A0E-69970EAA5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" t="18916" r="4075" b="26468"/>
          <a:stretch/>
        </p:blipFill>
        <p:spPr>
          <a:xfrm>
            <a:off x="409665" y="405912"/>
            <a:ext cx="3175001" cy="7960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91E2BC-EEA9-7F4E-9C01-575954F76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8" t="30939" r="19986" b="23160"/>
          <a:stretch/>
        </p:blipFill>
        <p:spPr>
          <a:xfrm>
            <a:off x="3931527" y="389693"/>
            <a:ext cx="2074719" cy="851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AE0F2C-CCA9-C84D-8F61-5AAF342B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87" y="256358"/>
            <a:ext cx="1717640" cy="1406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17363F-037B-864D-A851-33B7A8797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630" y="330047"/>
            <a:ext cx="1934801" cy="10014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392890-0A6B-064E-8BE4-990E5A791797}"/>
              </a:ext>
            </a:extLst>
          </p:cNvPr>
          <p:cNvSpPr/>
          <p:nvPr/>
        </p:nvSpPr>
        <p:spPr>
          <a:xfrm>
            <a:off x="196032" y="218419"/>
            <a:ext cx="11799935" cy="22691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B21612-5722-EC44-B258-753F6381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068" y="1591081"/>
            <a:ext cx="2557424" cy="6252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619D1B-86CB-3549-810B-04FC39B393FE}"/>
              </a:ext>
            </a:extLst>
          </p:cNvPr>
          <p:cNvSpPr/>
          <p:nvPr/>
        </p:nvSpPr>
        <p:spPr>
          <a:xfrm>
            <a:off x="196032" y="3829987"/>
            <a:ext cx="11799935" cy="28095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0D83EA-FB1D-634B-A81B-9318B23790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425" t="9811" r="20500" b="15183"/>
          <a:stretch/>
        </p:blipFill>
        <p:spPr>
          <a:xfrm>
            <a:off x="637578" y="3974973"/>
            <a:ext cx="1939124" cy="1190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4C5C1-F9ED-7C4A-B1A2-309471A6E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9564" y="4061166"/>
            <a:ext cx="3409950" cy="10567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54940F-F0AB-1E47-B0DF-970D6E36FF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47" t="18189" r="10932" b="22165"/>
          <a:stretch/>
        </p:blipFill>
        <p:spPr>
          <a:xfrm>
            <a:off x="592983" y="5525106"/>
            <a:ext cx="2385483" cy="6930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EFE0F3-4488-C04A-9E81-DBF15E5E4C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18" t="9642" r="9355" b="15311"/>
          <a:stretch/>
        </p:blipFill>
        <p:spPr>
          <a:xfrm>
            <a:off x="5113916" y="5452111"/>
            <a:ext cx="1836862" cy="7550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F7C1A3-1690-7843-A7CA-044699DA7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18" y="5375300"/>
            <a:ext cx="1054676" cy="10546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2B3841-3D70-6D42-8CC7-4D5B5BB95B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2117" y="5349086"/>
            <a:ext cx="1013258" cy="1013258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26147454-BAED-2F41-8837-868935DBDD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870" t="13605" r="14005" b="5098"/>
          <a:stretch/>
        </p:blipFill>
        <p:spPr>
          <a:xfrm>
            <a:off x="9606792" y="4061166"/>
            <a:ext cx="1508479" cy="123895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B7F6F4-527A-6A40-B5E1-77F4D88857F3}"/>
              </a:ext>
            </a:extLst>
          </p:cNvPr>
          <p:cNvCxnSpPr>
            <a:cxnSpLocks/>
          </p:cNvCxnSpPr>
          <p:nvPr/>
        </p:nvCxnSpPr>
        <p:spPr>
          <a:xfrm>
            <a:off x="2963940" y="2703294"/>
            <a:ext cx="0" cy="943489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557E6E-3061-574B-9733-BA509FBFFFF8}"/>
              </a:ext>
            </a:extLst>
          </p:cNvPr>
          <p:cNvSpPr/>
          <p:nvPr/>
        </p:nvSpPr>
        <p:spPr>
          <a:xfrm>
            <a:off x="2963940" y="2698056"/>
            <a:ext cx="196010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b="1" dirty="0">
                <a:solidFill>
                  <a:schemeClr val="tx1"/>
                </a:solidFill>
                <a:latin typeface="+mj-ea"/>
                <a:ea typeface="+mj-ea"/>
              </a:rPr>
              <a:t>RESTful</a:t>
            </a:r>
            <a:endParaRPr kumimoji="1" lang="ko-Kore-KR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FAF62-5263-254A-B89C-C65953A881F5}"/>
              </a:ext>
            </a:extLst>
          </p:cNvPr>
          <p:cNvSpPr/>
          <p:nvPr/>
        </p:nvSpPr>
        <p:spPr>
          <a:xfrm>
            <a:off x="8726100" y="1573160"/>
            <a:ext cx="3269867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b="1" dirty="0">
                <a:solidFill>
                  <a:schemeClr val="tx1"/>
                </a:solidFill>
                <a:latin typeface="+mj-ea"/>
                <a:ea typeface="+mj-ea"/>
              </a:rPr>
              <a:t>Back-end API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B728EC-2BC6-2E48-A800-7AA84D6BFE8A}"/>
              </a:ext>
            </a:extLst>
          </p:cNvPr>
          <p:cNvSpPr/>
          <p:nvPr/>
        </p:nvSpPr>
        <p:spPr>
          <a:xfrm>
            <a:off x="8726099" y="5725573"/>
            <a:ext cx="3269867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b="1" dirty="0">
                <a:solidFill>
                  <a:schemeClr val="tx1"/>
                </a:solidFill>
                <a:latin typeface="+mj-ea"/>
                <a:ea typeface="+mj-ea"/>
              </a:rPr>
              <a:t>Front-end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DC9A8C-052C-D24C-A3C1-0A278F750D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8410" y="2701988"/>
            <a:ext cx="914400" cy="9144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EEC8EE-FBFC-3B48-91A6-3A607902F831}"/>
              </a:ext>
            </a:extLst>
          </p:cNvPr>
          <p:cNvSpPr/>
          <p:nvPr/>
        </p:nvSpPr>
        <p:spPr>
          <a:xfrm>
            <a:off x="9812035" y="2650635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ore-KR" sz="3600" b="1" dirty="0">
                <a:solidFill>
                  <a:schemeClr val="tx1"/>
                </a:solidFill>
                <a:latin typeface="+mj-ea"/>
                <a:ea typeface="+mj-ea"/>
              </a:rPr>
              <a:t>Tool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FADE3B8-511B-6F45-B880-B014544D53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2264" y="2790105"/>
            <a:ext cx="1704926" cy="71194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51F774-C4E2-9448-A653-F60BE14CAEB5}"/>
              </a:ext>
            </a:extLst>
          </p:cNvPr>
          <p:cNvSpPr/>
          <p:nvPr/>
        </p:nvSpPr>
        <p:spPr>
          <a:xfrm>
            <a:off x="7565608" y="2645374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04B52F-2C1A-C549-9F75-CCC765A206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3314" y="2836528"/>
            <a:ext cx="2098648" cy="64353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5072FF8-4E10-1B4B-B053-039539E30B15}"/>
              </a:ext>
            </a:extLst>
          </p:cNvPr>
          <p:cNvSpPr/>
          <p:nvPr/>
        </p:nvSpPr>
        <p:spPr>
          <a:xfrm>
            <a:off x="5323314" y="2645372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EEE40A1-878E-3D45-A8C2-22DD7665E9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9665" y="1573160"/>
            <a:ext cx="2468237" cy="62528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36B580-8192-E64A-8B9C-CDBA87A08F64}"/>
              </a:ext>
            </a:extLst>
          </p:cNvPr>
          <p:cNvSpPr/>
          <p:nvPr/>
        </p:nvSpPr>
        <p:spPr>
          <a:xfrm>
            <a:off x="0" y="2717838"/>
            <a:ext cx="28757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b="1" dirty="0">
                <a:solidFill>
                  <a:schemeClr val="tx1"/>
                </a:solidFill>
                <a:latin typeface="+mj-ea"/>
                <a:ea typeface="+mj-ea"/>
              </a:rPr>
              <a:t>JWT + JSON</a:t>
            </a:r>
            <a:endParaRPr kumimoji="1" lang="ko-Kore-KR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697174-0295-5E44-9765-C0708E74C2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9510" y="1578147"/>
            <a:ext cx="2109938" cy="64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6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641AD515-E89A-A84E-8A33-E3F0E73B7EFF}"/>
              </a:ext>
            </a:extLst>
          </p:cNvPr>
          <p:cNvGrpSpPr/>
          <p:nvPr/>
        </p:nvGrpSpPr>
        <p:grpSpPr>
          <a:xfrm>
            <a:off x="3296453" y="541130"/>
            <a:ext cx="7746709" cy="5395126"/>
            <a:chOff x="1569253" y="524197"/>
            <a:chExt cx="7746709" cy="539512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FFCA481-B416-4248-9CD3-69D19B2FF089}"/>
                </a:ext>
              </a:extLst>
            </p:cNvPr>
            <p:cNvGrpSpPr/>
            <p:nvPr/>
          </p:nvGrpSpPr>
          <p:grpSpPr>
            <a:xfrm>
              <a:off x="4194211" y="524197"/>
              <a:ext cx="1828800" cy="2273081"/>
              <a:chOff x="4310019" y="884301"/>
              <a:chExt cx="1828800" cy="243061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25AFCE9-A157-9944-8FC7-D5A4A821E5C6}"/>
                  </a:ext>
                </a:extLst>
              </p:cNvPr>
              <p:cNvSpPr/>
              <p:nvPr/>
            </p:nvSpPr>
            <p:spPr>
              <a:xfrm>
                <a:off x="4310019" y="884301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user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253FDB5-DD39-8C4F-8D24-2C57070E1941}"/>
                  </a:ext>
                </a:extLst>
              </p:cNvPr>
              <p:cNvSpPr/>
              <p:nvPr/>
            </p:nvSpPr>
            <p:spPr>
              <a:xfrm>
                <a:off x="4310019" y="1241653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EEF8F82-F46A-C549-8E21-C0B5610CEABC}"/>
                  </a:ext>
                </a:extLst>
              </p:cNvPr>
              <p:cNvSpPr/>
              <p:nvPr/>
            </p:nvSpPr>
            <p:spPr>
              <a:xfrm>
                <a:off x="4820647" y="1241655"/>
                <a:ext cx="1318171" cy="36124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4DC86A-B917-E24C-B789-4E1E8AF011A0}"/>
                  </a:ext>
                </a:extLst>
              </p:cNvPr>
              <p:cNvSpPr/>
              <p:nvPr/>
            </p:nvSpPr>
            <p:spPr>
              <a:xfrm>
                <a:off x="4825026" y="1599004"/>
                <a:ext cx="1308538" cy="171591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name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email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password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call_prod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phone_number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join_date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000" dirty="0" err="1">
                    <a:solidFill>
                      <a:schemeClr val="tx1"/>
                    </a:solidFill>
                  </a:rPr>
                  <a:t>is_membership_user</a:t>
                </a:r>
                <a:endParaRPr kumimoji="1" lang="en-US" altLang="ko-Kore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F88A1D5-4430-C340-9EE3-7A52DEFB3ADE}"/>
                  </a:ext>
                </a:extLst>
              </p:cNvPr>
              <p:cNvSpPr/>
              <p:nvPr/>
            </p:nvSpPr>
            <p:spPr>
              <a:xfrm>
                <a:off x="4310019" y="1599004"/>
                <a:ext cx="515007" cy="171591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17CC8D6-9EE9-3B4D-8BC1-20671ED0B2F0}"/>
                </a:ext>
              </a:extLst>
            </p:cNvPr>
            <p:cNvGrpSpPr/>
            <p:nvPr/>
          </p:nvGrpSpPr>
          <p:grpSpPr>
            <a:xfrm>
              <a:off x="7487162" y="524197"/>
              <a:ext cx="1828800" cy="2267828"/>
              <a:chOff x="6947921" y="889555"/>
              <a:chExt cx="1828800" cy="226782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8216795-5051-5E44-9DD2-5995E779576A}"/>
                  </a:ext>
                </a:extLst>
              </p:cNvPr>
              <p:cNvSpPr/>
              <p:nvPr/>
            </p:nvSpPr>
            <p:spPr>
              <a:xfrm>
                <a:off x="6947921" y="889555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membership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3625B46-4064-3849-BAAB-924FB056414F}"/>
                  </a:ext>
                </a:extLst>
              </p:cNvPr>
              <p:cNvSpPr/>
              <p:nvPr/>
            </p:nvSpPr>
            <p:spPr>
              <a:xfrm>
                <a:off x="6947921" y="1246907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DF5A6EC-9841-E346-BEB6-C40DA7B24D1E}"/>
                  </a:ext>
                </a:extLst>
              </p:cNvPr>
              <p:cNvSpPr/>
              <p:nvPr/>
            </p:nvSpPr>
            <p:spPr>
              <a:xfrm>
                <a:off x="7462927" y="1244209"/>
                <a:ext cx="1313793" cy="35735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mebership_id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4A68DFD-CE60-2145-9CF9-8B4BC1190687}"/>
                  </a:ext>
                </a:extLst>
              </p:cNvPr>
              <p:cNvSpPr/>
              <p:nvPr/>
            </p:nvSpPr>
            <p:spPr>
              <a:xfrm>
                <a:off x="7457672" y="1604261"/>
                <a:ext cx="1319049" cy="35209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FAA9C7F-C60D-CE41-A2F6-6B290486A005}"/>
                  </a:ext>
                </a:extLst>
              </p:cNvPr>
              <p:cNvSpPr/>
              <p:nvPr/>
            </p:nvSpPr>
            <p:spPr>
              <a:xfrm>
                <a:off x="6947921" y="1604256"/>
                <a:ext cx="515006" cy="35342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FK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FDA4223-9CD2-6F47-A565-1CB49792C63E}"/>
                  </a:ext>
                </a:extLst>
              </p:cNvPr>
              <p:cNvSpPr/>
              <p:nvPr/>
            </p:nvSpPr>
            <p:spPr>
              <a:xfrm>
                <a:off x="7462928" y="1953658"/>
                <a:ext cx="1313793" cy="120372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available_point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card_number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create_date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vip_choice_count</a:t>
                </a:r>
                <a:endParaRPr kumimoji="1" lang="en-US" altLang="ko-Kore-KR" sz="12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vvip_choice_count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B64FF66-44E5-C542-9635-5F49C44B0CA5}"/>
                  </a:ext>
                </a:extLst>
              </p:cNvPr>
              <p:cNvSpPr/>
              <p:nvPr/>
            </p:nvSpPr>
            <p:spPr>
              <a:xfrm>
                <a:off x="6947921" y="1953659"/>
                <a:ext cx="515007" cy="1203724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8773ABD-6632-FB4B-93E9-089B4C233154}"/>
                </a:ext>
              </a:extLst>
            </p:cNvPr>
            <p:cNvGrpSpPr/>
            <p:nvPr/>
          </p:nvGrpSpPr>
          <p:grpSpPr>
            <a:xfrm>
              <a:off x="1569253" y="524197"/>
              <a:ext cx="1828800" cy="1081328"/>
              <a:chOff x="1669393" y="884301"/>
              <a:chExt cx="1828800" cy="1081328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26A871A-24FC-E54B-BD07-0C344B571830}"/>
                  </a:ext>
                </a:extLst>
              </p:cNvPr>
              <p:cNvSpPr/>
              <p:nvPr/>
            </p:nvSpPr>
            <p:spPr>
              <a:xfrm>
                <a:off x="1669393" y="884301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user_roles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E8F045-7E26-1C49-8F13-7D6215065CEC}"/>
                  </a:ext>
                </a:extLst>
              </p:cNvPr>
              <p:cNvSpPr/>
              <p:nvPr/>
            </p:nvSpPr>
            <p:spPr>
              <a:xfrm>
                <a:off x="1669393" y="1241653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PK,FK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CB5F474-4D41-4648-B5DA-2672B15D07E5}"/>
                  </a:ext>
                </a:extLst>
              </p:cNvPr>
              <p:cNvSpPr/>
              <p:nvPr/>
            </p:nvSpPr>
            <p:spPr>
              <a:xfrm>
                <a:off x="2187123" y="1241654"/>
                <a:ext cx="1311069" cy="35734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850B30A-4839-7C4E-8CCF-A897325B6D51}"/>
                  </a:ext>
                </a:extLst>
              </p:cNvPr>
              <p:cNvSpPr/>
              <p:nvPr/>
            </p:nvSpPr>
            <p:spPr>
              <a:xfrm>
                <a:off x="2184400" y="1599006"/>
                <a:ext cx="1311164" cy="36662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roles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96D011E-CCE7-3E42-B388-A059DD11AA7E}"/>
                  </a:ext>
                </a:extLst>
              </p:cNvPr>
              <p:cNvSpPr/>
              <p:nvPr/>
            </p:nvSpPr>
            <p:spPr>
              <a:xfrm>
                <a:off x="1669393" y="1599004"/>
                <a:ext cx="515007" cy="36662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BE9131E-E084-7B47-92FE-7CE4A72AD4F9}"/>
                </a:ext>
              </a:extLst>
            </p:cNvPr>
            <p:cNvGrpSpPr/>
            <p:nvPr/>
          </p:nvGrpSpPr>
          <p:grpSpPr>
            <a:xfrm>
              <a:off x="7481907" y="3577867"/>
              <a:ext cx="1828800" cy="1643173"/>
              <a:chOff x="6947921" y="3610567"/>
              <a:chExt cx="1828800" cy="164317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30DD1D5-C4A2-5547-8CD7-48C1F172ADC4}"/>
                  </a:ext>
                </a:extLst>
              </p:cNvPr>
              <p:cNvSpPr/>
              <p:nvPr/>
            </p:nvSpPr>
            <p:spPr>
              <a:xfrm>
                <a:off x="6947921" y="3610567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item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33447D2-32E2-0543-ADDA-645A11516831}"/>
                  </a:ext>
                </a:extLst>
              </p:cNvPr>
              <p:cNvSpPr/>
              <p:nvPr/>
            </p:nvSpPr>
            <p:spPr>
              <a:xfrm>
                <a:off x="6947921" y="3967919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C27672E-0C53-9D4F-9409-FDD8E9990332}"/>
                  </a:ext>
                </a:extLst>
              </p:cNvPr>
              <p:cNvSpPr/>
              <p:nvPr/>
            </p:nvSpPr>
            <p:spPr>
              <a:xfrm>
                <a:off x="7462927" y="3967920"/>
                <a:ext cx="1313794" cy="35734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item_id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0A9C2C1-BB1E-B04E-B80C-E3D9D73844EB}"/>
                  </a:ext>
                </a:extLst>
              </p:cNvPr>
              <p:cNvSpPr/>
              <p:nvPr/>
            </p:nvSpPr>
            <p:spPr>
              <a:xfrm>
                <a:off x="7462928" y="4325269"/>
                <a:ext cx="1313793" cy="92847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category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week_count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name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price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BEE12C-4C9B-B04F-BF76-5082CB3B3A90}"/>
                  </a:ext>
                </a:extLst>
              </p:cNvPr>
              <p:cNvSpPr/>
              <p:nvPr/>
            </p:nvSpPr>
            <p:spPr>
              <a:xfrm>
                <a:off x="6947921" y="4325270"/>
                <a:ext cx="515007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250076-3686-8E42-902E-1874D0EDDF97}"/>
                </a:ext>
              </a:extLst>
            </p:cNvPr>
            <p:cNvGrpSpPr/>
            <p:nvPr/>
          </p:nvGrpSpPr>
          <p:grpSpPr>
            <a:xfrm>
              <a:off x="4194211" y="3577867"/>
              <a:ext cx="1836683" cy="2341456"/>
              <a:chOff x="4194211" y="3610566"/>
              <a:chExt cx="1836683" cy="2341456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543B856-1DD5-DF4B-A106-C6E5FEF963AE}"/>
                  </a:ext>
                </a:extLst>
              </p:cNvPr>
              <p:cNvGrpSpPr/>
              <p:nvPr/>
            </p:nvGrpSpPr>
            <p:grpSpPr>
              <a:xfrm>
                <a:off x="4194211" y="3610566"/>
                <a:ext cx="1836683" cy="714704"/>
                <a:chOff x="6940038" y="3610567"/>
                <a:chExt cx="1836683" cy="714704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353DE88-15F8-C040-AA3D-BE74462BC27D}"/>
                    </a:ext>
                  </a:extLst>
                </p:cNvPr>
                <p:cNvSpPr/>
                <p:nvPr/>
              </p:nvSpPr>
              <p:spPr>
                <a:xfrm>
                  <a:off x="6940038" y="3610567"/>
                  <a:ext cx="1834051" cy="35735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400" dirty="0">
                      <a:solidFill>
                        <a:schemeClr val="tx1"/>
                      </a:solidFill>
                    </a:rPr>
                    <a:t>history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DA56F46-AE80-E544-AFA7-AEC9928621C1}"/>
                    </a:ext>
                  </a:extLst>
                </p:cNvPr>
                <p:cNvSpPr/>
                <p:nvPr/>
              </p:nvSpPr>
              <p:spPr>
                <a:xfrm>
                  <a:off x="6940038" y="3967919"/>
                  <a:ext cx="515007" cy="35735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400" dirty="0">
                      <a:solidFill>
                        <a:schemeClr val="tx1"/>
                      </a:solidFill>
                    </a:rPr>
                    <a:t>PK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8283463-AF85-4647-B4EB-FA3F3E219754}"/>
                    </a:ext>
                  </a:extLst>
                </p:cNvPr>
                <p:cNvSpPr/>
                <p:nvPr/>
              </p:nvSpPr>
              <p:spPr>
                <a:xfrm>
                  <a:off x="7450667" y="3967920"/>
                  <a:ext cx="1326054" cy="35734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ko-Kore-KR" sz="1400" dirty="0" err="1">
                      <a:solidFill>
                        <a:schemeClr val="tx1"/>
                      </a:solidFill>
                    </a:rPr>
                    <a:t>history_id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D5DF063-53FD-D945-889A-A6DD8EBE2788}"/>
                  </a:ext>
                </a:extLst>
              </p:cNvPr>
              <p:cNvSpPr/>
              <p:nvPr/>
            </p:nvSpPr>
            <p:spPr>
              <a:xfrm>
                <a:off x="4709219" y="4326507"/>
                <a:ext cx="1319048" cy="69704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Item_id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membership_id</a:t>
                </a:r>
                <a:endParaRPr kumimoji="1" lang="en-US" altLang="ko-Kore-K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21D7593-E9BB-9840-8307-D417EAEB5522}"/>
                  </a:ext>
                </a:extLst>
              </p:cNvPr>
              <p:cNvSpPr/>
              <p:nvPr/>
            </p:nvSpPr>
            <p:spPr>
              <a:xfrm>
                <a:off x="4194212" y="4328912"/>
                <a:ext cx="510628" cy="69464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FK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3806BCA-004D-174E-B0F2-78F848A084CE}"/>
                  </a:ext>
                </a:extLst>
              </p:cNvPr>
              <p:cNvSpPr/>
              <p:nvPr/>
            </p:nvSpPr>
            <p:spPr>
              <a:xfrm>
                <a:off x="4709214" y="5023553"/>
                <a:ext cx="1319048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previoud</a:t>
                </a:r>
                <a:r>
                  <a:rPr kumimoji="1" lang="en-US" altLang="ko-Kore-KR" sz="1200" dirty="0">
                    <a:solidFill>
                      <a:schemeClr val="tx1"/>
                    </a:solidFill>
                  </a:rPr>
                  <a:t>__point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remain_point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using_point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using_date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BB58751-56E7-5447-B17D-F5FF9EDC0D36}"/>
                  </a:ext>
                </a:extLst>
              </p:cNvPr>
              <p:cNvSpPr/>
              <p:nvPr/>
            </p:nvSpPr>
            <p:spPr>
              <a:xfrm>
                <a:off x="4194211" y="5023553"/>
                <a:ext cx="510628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35501EA-7848-9E40-86A4-D077C5A5BE4E}"/>
                </a:ext>
              </a:extLst>
            </p:cNvPr>
            <p:cNvGrpSpPr/>
            <p:nvPr/>
          </p:nvGrpSpPr>
          <p:grpSpPr>
            <a:xfrm rot="10800000">
              <a:off x="3398052" y="1000375"/>
              <a:ext cx="796159" cy="114302"/>
              <a:chOff x="2065574" y="3018365"/>
              <a:chExt cx="796159" cy="114302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CF98C160-80CA-7343-BAC4-3E634C57F15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2065574" y="3073400"/>
                <a:ext cx="79615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[R] 56">
                <a:extLst>
                  <a:ext uri="{FF2B5EF4-FFF2-40B4-BE49-F238E27FC236}">
                    <a16:creationId xmlns:a16="http://schemas.microsoft.com/office/drawing/2014/main" id="{EFE8042A-97EA-DF4D-AA93-AF1AA9B37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BBDF6767-DD63-2343-8C2C-0F3C88DCAB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A804860-BECF-F54A-B169-B18F98584F18}"/>
                </a:ext>
              </a:extLst>
            </p:cNvPr>
            <p:cNvGrpSpPr/>
            <p:nvPr/>
          </p:nvGrpSpPr>
          <p:grpSpPr>
            <a:xfrm rot="5400000">
              <a:off x="4720759" y="3129219"/>
              <a:ext cx="775704" cy="114302"/>
              <a:chOff x="2086029" y="3018365"/>
              <a:chExt cx="775704" cy="114302"/>
            </a:xfrm>
          </p:grpSpPr>
          <p:cxnSp>
            <p:nvCxnSpPr>
              <p:cNvPr id="66" name="직선 연결선[R] 65">
                <a:extLst>
                  <a:ext uri="{FF2B5EF4-FFF2-40B4-BE49-F238E27FC236}">
                    <a16:creationId xmlns:a16="http://schemas.microsoft.com/office/drawing/2014/main" id="{1A10457E-FCF6-8F46-98EB-6E7E4494583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471691" y="2683358"/>
                <a:ext cx="4379" cy="7757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8664104B-D9DD-FB44-BEEB-7B82E4A15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67">
                <a:extLst>
                  <a:ext uri="{FF2B5EF4-FFF2-40B4-BE49-F238E27FC236}">
                    <a16:creationId xmlns:a16="http://schemas.microsoft.com/office/drawing/2014/main" id="{4C135043-A15D-394D-986D-DABFEA84D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E31CCE89-8CC4-B84D-869C-0006361AA8BF}"/>
                </a:ext>
              </a:extLst>
            </p:cNvPr>
            <p:cNvGrpSpPr/>
            <p:nvPr/>
          </p:nvGrpSpPr>
          <p:grpSpPr>
            <a:xfrm rot="5400000">
              <a:off x="5463327" y="3239265"/>
              <a:ext cx="579323" cy="114302"/>
              <a:chOff x="2282410" y="3018365"/>
              <a:chExt cx="579323" cy="114302"/>
            </a:xfrm>
          </p:grpSpPr>
          <p:cxnSp>
            <p:nvCxnSpPr>
              <p:cNvPr id="72" name="직선 연결선[R] 71">
                <a:extLst>
                  <a:ext uri="{FF2B5EF4-FFF2-40B4-BE49-F238E27FC236}">
                    <a16:creationId xmlns:a16="http://schemas.microsoft.com/office/drawing/2014/main" id="{FBF3FAC2-DD96-564C-A52E-ABACD3D6A5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572071" y="2783737"/>
                <a:ext cx="1" cy="5793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EDD44CDC-6A02-8B47-B8E4-CCFE35B1B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73">
                <a:extLst>
                  <a:ext uri="{FF2B5EF4-FFF2-40B4-BE49-F238E27FC236}">
                    <a16:creationId xmlns:a16="http://schemas.microsoft.com/office/drawing/2014/main" id="{EB283D9F-6754-7542-98D6-C5E9B11FAC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B2D42AA0-4BA0-6248-8321-F3BEF77DB7F9}"/>
                </a:ext>
              </a:extLst>
            </p:cNvPr>
            <p:cNvCxnSpPr>
              <a:cxnSpLocks/>
            </p:cNvCxnSpPr>
            <p:nvPr/>
          </p:nvCxnSpPr>
          <p:spPr>
            <a:xfrm>
              <a:off x="5759046" y="3006754"/>
              <a:ext cx="11212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198FD90A-46BA-DE4D-818F-46EF64850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0260" y="2252133"/>
              <a:ext cx="0" cy="7546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10310B68-5C65-614E-BC26-01CD4EBA0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0260" y="2252133"/>
              <a:ext cx="6016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0C08431F-EE83-A54C-AE51-B28808D7D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757" y="1481667"/>
              <a:ext cx="14641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FA48D0C8-FC14-6044-B239-970EB8DE5551}"/>
                </a:ext>
              </a:extLst>
            </p:cNvPr>
            <p:cNvGrpSpPr/>
            <p:nvPr/>
          </p:nvGrpSpPr>
          <p:grpSpPr>
            <a:xfrm rot="10800000">
              <a:off x="6034932" y="4391950"/>
              <a:ext cx="1446975" cy="114302"/>
              <a:chOff x="1414758" y="3018365"/>
              <a:chExt cx="1446975" cy="114302"/>
            </a:xfrm>
          </p:grpSpPr>
          <p:cxnSp>
            <p:nvCxnSpPr>
              <p:cNvPr id="93" name="직선 연결선[R] 92">
                <a:extLst>
                  <a:ext uri="{FF2B5EF4-FFF2-40B4-BE49-F238E27FC236}">
                    <a16:creationId xmlns:a16="http://schemas.microsoft.com/office/drawing/2014/main" id="{40CD04E1-77AD-6547-AB35-18E4457533F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414758" y="3073400"/>
                <a:ext cx="14469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>
                <a:extLst>
                  <a:ext uri="{FF2B5EF4-FFF2-40B4-BE49-F238E27FC236}">
                    <a16:creationId xmlns:a16="http://schemas.microsoft.com/office/drawing/2014/main" id="{4EC23055-AF53-8343-9BB8-1FB68534D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2590F292-0ADC-0641-833E-F4A41DD7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제목 1">
            <a:extLst>
              <a:ext uri="{FF2B5EF4-FFF2-40B4-BE49-F238E27FC236}">
                <a16:creationId xmlns:a16="http://schemas.microsoft.com/office/drawing/2014/main" id="{5BBF5BAF-560D-6345-8982-68F09E20B2A4}"/>
              </a:ext>
            </a:extLst>
          </p:cNvPr>
          <p:cNvSpPr txBox="1">
            <a:spLocks/>
          </p:cNvSpPr>
          <p:nvPr/>
        </p:nvSpPr>
        <p:spPr>
          <a:xfrm>
            <a:off x="-1502032" y="-14150"/>
            <a:ext cx="4798485" cy="872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600" dirty="0"/>
              <a:t>ERD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841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F8C32B-4D3A-104E-B9C2-5B55D5A4D3B2}"/>
              </a:ext>
            </a:extLst>
          </p:cNvPr>
          <p:cNvSpPr/>
          <p:nvPr/>
        </p:nvSpPr>
        <p:spPr>
          <a:xfrm>
            <a:off x="863598" y="169333"/>
            <a:ext cx="11150601" cy="4334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프로젝트 첫 설정법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err="1">
                <a:solidFill>
                  <a:schemeClr val="tx1"/>
                </a:solidFill>
              </a:rPr>
              <a:t>Intelij</a:t>
            </a:r>
            <a:r>
              <a:rPr kumimoji="1" lang="en-US" altLang="ko-KR" dirty="0">
                <a:solidFill>
                  <a:schemeClr val="tx1"/>
                </a:solidFill>
              </a:rPr>
              <a:t> ultimate 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r>
              <a:rPr kumimoji="1" lang="en-US" altLang="ko-KR" dirty="0">
                <a:solidFill>
                  <a:schemeClr val="tx1"/>
                </a:solidFill>
              </a:rPr>
              <a:t>, Node </a:t>
            </a:r>
            <a:r>
              <a:rPr kumimoji="1" lang="en-US" altLang="ko-KR" dirty="0" err="1">
                <a:solidFill>
                  <a:schemeClr val="tx1"/>
                </a:solidFill>
              </a:rPr>
              <a:t>js</a:t>
            </a:r>
            <a:r>
              <a:rPr kumimoji="1" lang="en-US" altLang="ko-KR" dirty="0">
                <a:solidFill>
                  <a:schemeClr val="tx1"/>
                </a:solidFill>
              </a:rPr>
              <a:t>(10.16.3)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err="1">
                <a:solidFill>
                  <a:schemeClr val="tx1"/>
                </a:solidFill>
              </a:rPr>
              <a:t>Mysql</a:t>
            </a:r>
            <a:r>
              <a:rPr kumimoji="1" lang="en-US" altLang="ko-KR" dirty="0">
                <a:solidFill>
                  <a:schemeClr val="tx1"/>
                </a:solidFill>
              </a:rPr>
              <a:t>(8.0.21) </a:t>
            </a:r>
            <a:r>
              <a:rPr kumimoji="1" lang="ko-KR" altLang="en-US" dirty="0">
                <a:solidFill>
                  <a:schemeClr val="tx1"/>
                </a:solidFill>
              </a:rPr>
              <a:t>설치 </a:t>
            </a:r>
            <a:r>
              <a:rPr kumimoji="1" lang="en-US" altLang="ko-KR" dirty="0">
                <a:solidFill>
                  <a:schemeClr val="tx1"/>
                </a:solidFill>
              </a:rPr>
              <a:t>root /q1w2e3r4t5Q! </a:t>
            </a:r>
            <a:r>
              <a:rPr kumimoji="1" lang="ko-KR" altLang="en-US" dirty="0">
                <a:solidFill>
                  <a:schemeClr val="tx1"/>
                </a:solidFill>
              </a:rPr>
              <a:t>로 통일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dirty="0">
                <a:solidFill>
                  <a:schemeClr val="tx1"/>
                </a:solidFill>
              </a:rPr>
              <a:t>Git clone </a:t>
            </a:r>
            <a:r>
              <a:rPr lang="en" altLang="ko-Kore-KR" dirty="0">
                <a:hlinkClick r:id="rId2"/>
              </a:rPr>
              <a:t>https://github.com/sungjaeyoon/membership_project</a:t>
            </a:r>
            <a:endParaRPr lang="en" altLang="ko-Kore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ore-KR" dirty="0" err="1">
                <a:solidFill>
                  <a:schemeClr val="tx1"/>
                </a:solidFill>
              </a:rPr>
              <a:t>membershipDB</a:t>
            </a:r>
            <a:r>
              <a:rPr lang="en-US" altLang="ko-Kore-KR" dirty="0">
                <a:solidFill>
                  <a:schemeClr val="tx1"/>
                </a:solidFill>
              </a:rPr>
              <a:t> schema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plugin – </a:t>
            </a:r>
            <a:r>
              <a:rPr lang="en-US" altLang="ko-KR" dirty="0" err="1">
                <a:solidFill>
                  <a:schemeClr val="tx1"/>
                </a:solidFill>
              </a:rPr>
              <a:t>vue.js</a:t>
            </a:r>
            <a:r>
              <a:rPr lang="en-US" altLang="ko-KR" dirty="0">
                <a:solidFill>
                  <a:schemeClr val="tx1"/>
                </a:solidFill>
              </a:rPr>
              <a:t>, prettier, Lombok </a:t>
            </a:r>
            <a:r>
              <a:rPr lang="ko-KR" altLang="en-US" dirty="0">
                <a:solidFill>
                  <a:schemeClr val="tx1"/>
                </a:solidFill>
              </a:rPr>
              <a:t>설치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webpack – configuration – </a:t>
            </a:r>
            <a:r>
              <a:rPr lang="en-US" altLang="ko-KR" dirty="0" err="1">
                <a:solidFill>
                  <a:schemeClr val="tx1"/>
                </a:solidFill>
              </a:rPr>
              <a:t>webpack.config.js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– automatic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configuration , run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–fix on save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</a:t>
            </a:r>
            <a:r>
              <a:rPr lang="en-US" altLang="ko-KR" dirty="0" err="1">
                <a:solidFill>
                  <a:schemeClr val="tx1"/>
                </a:solidFill>
              </a:rPr>
              <a:t>compliter</a:t>
            </a:r>
            <a:r>
              <a:rPr lang="en-US" altLang="ko-KR" dirty="0">
                <a:solidFill>
                  <a:schemeClr val="tx1"/>
                </a:solidFill>
              </a:rPr>
              <a:t> – build project automatically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Open </a:t>
            </a: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terminal – cd front – </a:t>
            </a: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en-US" altLang="ko-KR" dirty="0">
                <a:solidFill>
                  <a:schemeClr val="tx1"/>
                </a:solidFill>
              </a:rPr>
              <a:t> install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8F8F-547E-7C49-8EF9-4B236FAE85B7}"/>
              </a:ext>
            </a:extLst>
          </p:cNvPr>
          <p:cNvSpPr/>
          <p:nvPr/>
        </p:nvSpPr>
        <p:spPr>
          <a:xfrm>
            <a:off x="863599" y="4665133"/>
            <a:ext cx="5537201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프로젝트 실행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Click run application.  (API </a:t>
            </a:r>
            <a:r>
              <a:rPr lang="ko-KR" altLang="en-US" dirty="0">
                <a:solidFill>
                  <a:schemeClr val="tx1"/>
                </a:solidFill>
              </a:rPr>
              <a:t>서버를 </a:t>
            </a:r>
            <a:r>
              <a:rPr lang="ko-KR" altLang="en-US" dirty="0" err="1">
                <a:solidFill>
                  <a:schemeClr val="tx1"/>
                </a:solidFill>
              </a:rPr>
              <a:t>실행시킨것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Open </a:t>
            </a: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terminal– cd front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en-US" altLang="ko-KR" dirty="0">
                <a:solidFill>
                  <a:schemeClr val="tx1"/>
                </a:solidFill>
              </a:rPr>
              <a:t> run serve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(front</a:t>
            </a:r>
            <a:r>
              <a:rPr lang="ko-KR" altLang="en-US" dirty="0">
                <a:solidFill>
                  <a:schemeClr val="tx1"/>
                </a:solidFill>
              </a:rPr>
              <a:t> 서버를 </a:t>
            </a:r>
            <a:r>
              <a:rPr lang="ko-KR" altLang="en-US" dirty="0" err="1">
                <a:solidFill>
                  <a:schemeClr val="tx1"/>
                </a:solidFill>
              </a:rPr>
              <a:t>실행시킨것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11BFA4-C60A-BD4F-986A-DDC8361CB57D}"/>
              </a:ext>
            </a:extLst>
          </p:cNvPr>
          <p:cNvSpPr/>
          <p:nvPr/>
        </p:nvSpPr>
        <p:spPr>
          <a:xfrm>
            <a:off x="6587065" y="4682067"/>
            <a:ext cx="5427133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프로젝트 배포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run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build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Boot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jar</a:t>
            </a:r>
          </a:p>
        </p:txBody>
      </p:sp>
    </p:spTree>
    <p:extLst>
      <p:ext uri="{BB962C8B-B14F-4D97-AF65-F5344CB8AC3E}">
        <p14:creationId xmlns:p14="http://schemas.microsoft.com/office/powerpoint/2010/main" val="418724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378</Words>
  <Application>Microsoft Macintosh PowerPoint</Application>
  <PresentationFormat>와이드스크린</PresentationFormat>
  <Paragraphs>117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Office 테마</vt:lpstr>
      <vt:lpstr>일정 및 기능</vt:lpstr>
      <vt:lpstr>페이지 구성</vt:lpstr>
      <vt:lpstr>아키텍처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윤성재</dc:creator>
  <cp:lastModifiedBy>윤성재</cp:lastModifiedBy>
  <cp:revision>18</cp:revision>
  <dcterms:created xsi:type="dcterms:W3CDTF">2020-07-22T23:59:16Z</dcterms:created>
  <dcterms:modified xsi:type="dcterms:W3CDTF">2020-07-23T06:40:02Z</dcterms:modified>
</cp:coreProperties>
</file>